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6"/>
  </p:notesMasterIdLst>
  <p:sldIdLst>
    <p:sldId id="266" r:id="rId3"/>
    <p:sldId id="262" r:id="rId4"/>
    <p:sldId id="271" r:id="rId5"/>
    <p:sldId id="267" r:id="rId6"/>
    <p:sldId id="256" r:id="rId7"/>
    <p:sldId id="264" r:id="rId8"/>
    <p:sldId id="269" r:id="rId9"/>
    <p:sldId id="263" r:id="rId10"/>
    <p:sldId id="265" r:id="rId11"/>
    <p:sldId id="268" r:id="rId12"/>
    <p:sldId id="260" r:id="rId13"/>
    <p:sldId id="26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0721"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4E30F-95FA-4484-A4EA-E48ABD88CCD7}" type="datetimeFigureOut">
              <a:rPr lang="en-US" smtClean="0"/>
              <a:t>6/24/2017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6139F-97A1-4133-859A-267433C32A4F}" type="slidenum">
              <a:rPr lang="en-US" smtClean="0"/>
              <a:t>‹#›</a:t>
            </a:fld>
            <a:endParaRPr lang="en-US"/>
          </a:p>
        </p:txBody>
      </p:sp>
    </p:spTree>
    <p:extLst>
      <p:ext uri="{BB962C8B-B14F-4D97-AF65-F5344CB8AC3E}">
        <p14:creationId xmlns:p14="http://schemas.microsoft.com/office/powerpoint/2010/main" val="62620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2</a:t>
            </a:fld>
            <a:endParaRPr lang="en-US"/>
          </a:p>
        </p:txBody>
      </p:sp>
    </p:spTree>
    <p:extLst>
      <p:ext uri="{BB962C8B-B14F-4D97-AF65-F5344CB8AC3E}">
        <p14:creationId xmlns:p14="http://schemas.microsoft.com/office/powerpoint/2010/main" val="425497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3</a:t>
            </a:fld>
            <a:endParaRPr lang="en-US"/>
          </a:p>
        </p:txBody>
      </p:sp>
    </p:spTree>
    <p:extLst>
      <p:ext uri="{BB962C8B-B14F-4D97-AF65-F5344CB8AC3E}">
        <p14:creationId xmlns:p14="http://schemas.microsoft.com/office/powerpoint/2010/main" val="19824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5</a:t>
            </a:fld>
            <a:endParaRPr lang="en-US"/>
          </a:p>
        </p:txBody>
      </p:sp>
    </p:spTree>
    <p:extLst>
      <p:ext uri="{BB962C8B-B14F-4D97-AF65-F5344CB8AC3E}">
        <p14:creationId xmlns:p14="http://schemas.microsoft.com/office/powerpoint/2010/main" val="188710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6</a:t>
            </a:fld>
            <a:endParaRPr lang="en-US"/>
          </a:p>
        </p:txBody>
      </p:sp>
    </p:spTree>
    <p:extLst>
      <p:ext uri="{BB962C8B-B14F-4D97-AF65-F5344CB8AC3E}">
        <p14:creationId xmlns:p14="http://schemas.microsoft.com/office/powerpoint/2010/main" val="46341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8</a:t>
            </a:fld>
            <a:endParaRPr lang="en-US"/>
          </a:p>
        </p:txBody>
      </p:sp>
    </p:spTree>
    <p:extLst>
      <p:ext uri="{BB962C8B-B14F-4D97-AF65-F5344CB8AC3E}">
        <p14:creationId xmlns:p14="http://schemas.microsoft.com/office/powerpoint/2010/main" val="96549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9</a:t>
            </a:fld>
            <a:endParaRPr lang="en-US"/>
          </a:p>
        </p:txBody>
      </p:sp>
    </p:spTree>
    <p:extLst>
      <p:ext uri="{BB962C8B-B14F-4D97-AF65-F5344CB8AC3E}">
        <p14:creationId xmlns:p14="http://schemas.microsoft.com/office/powerpoint/2010/main" val="376855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11</a:t>
            </a:fld>
            <a:endParaRPr lang="en-US"/>
          </a:p>
        </p:txBody>
      </p:sp>
    </p:spTree>
    <p:extLst>
      <p:ext uri="{BB962C8B-B14F-4D97-AF65-F5344CB8AC3E}">
        <p14:creationId xmlns:p14="http://schemas.microsoft.com/office/powerpoint/2010/main" val="229986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12</a:t>
            </a:fld>
            <a:endParaRPr lang="en-US"/>
          </a:p>
        </p:txBody>
      </p:sp>
    </p:spTree>
    <p:extLst>
      <p:ext uri="{BB962C8B-B14F-4D97-AF65-F5344CB8AC3E}">
        <p14:creationId xmlns:p14="http://schemas.microsoft.com/office/powerpoint/2010/main" val="320909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523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8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0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61118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5394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4642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94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336236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256153" y="6375679"/>
            <a:ext cx="947460" cy="345796"/>
          </a:xfrm>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843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2F6C2EC-1339-42FD-804E-CD6CEF6CB37B}"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1195633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Small Are Your Heroes?</a:t>
            </a:r>
            <a:endParaRPr lang="en-GB" dirty="0"/>
          </a:p>
        </p:txBody>
      </p:sp>
      <p:sp>
        <p:nvSpPr>
          <p:cNvPr id="3" name="Subtitle 2"/>
          <p:cNvSpPr>
            <a:spLocks noGrp="1"/>
          </p:cNvSpPr>
          <p:nvPr>
            <p:ph type="subTitle" idx="1"/>
          </p:nvPr>
        </p:nvSpPr>
        <p:spPr/>
        <p:txBody>
          <a:bodyPr/>
          <a:lstStyle/>
          <a:p>
            <a:r>
              <a:rPr lang="en-GB" dirty="0" smtClean="0"/>
              <a:t>Four Little Life lessons</a:t>
            </a:r>
          </a:p>
          <a:p>
            <a:r>
              <a:rPr lang="en-GB" dirty="0" smtClean="0"/>
              <a:t>Proverbs 30:24-28</a:t>
            </a:r>
            <a:endParaRPr lang="en-GB" dirty="0"/>
          </a:p>
        </p:txBody>
      </p:sp>
    </p:spTree>
    <p:extLst>
      <p:ext uri="{BB962C8B-B14F-4D97-AF65-F5344CB8AC3E}">
        <p14:creationId xmlns:p14="http://schemas.microsoft.com/office/powerpoint/2010/main" val="22547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2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576" y="441980"/>
            <a:ext cx="7989570" cy="5326380"/>
          </a:xfrm>
          <a:prstGeom prst="rect">
            <a:avLst/>
          </a:prstGeom>
        </p:spPr>
      </p:pic>
    </p:spTree>
    <p:extLst>
      <p:ext uri="{BB962C8B-B14F-4D97-AF65-F5344CB8AC3E}">
        <p14:creationId xmlns:p14="http://schemas.microsoft.com/office/powerpoint/2010/main" val="148317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222" y="539586"/>
            <a:ext cx="6990530" cy="5731178"/>
          </a:xfrm>
          <a:prstGeom prst="rect">
            <a:avLst/>
          </a:prstGeom>
        </p:spPr>
      </p:pic>
    </p:spTree>
    <p:extLst>
      <p:ext uri="{BB962C8B-B14F-4D97-AF65-F5344CB8AC3E}">
        <p14:creationId xmlns:p14="http://schemas.microsoft.com/office/powerpoint/2010/main" val="112395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43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4" y="534707"/>
            <a:ext cx="7907756" cy="5085063"/>
          </a:xfrm>
          <a:prstGeom prst="rect">
            <a:avLst/>
          </a:prstGeom>
        </p:spPr>
      </p:pic>
    </p:spTree>
    <p:extLst>
      <p:ext uri="{BB962C8B-B14F-4D97-AF65-F5344CB8AC3E}">
        <p14:creationId xmlns:p14="http://schemas.microsoft.com/office/powerpoint/2010/main" val="40597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439" y="-23779"/>
            <a:ext cx="5568322" cy="6257897"/>
          </a:xfrm>
          <a:prstGeom prst="rect">
            <a:avLst/>
          </a:prstGeom>
        </p:spPr>
      </p:pic>
    </p:spTree>
    <p:extLst>
      <p:ext uri="{BB962C8B-B14F-4D97-AF65-F5344CB8AC3E}">
        <p14:creationId xmlns:p14="http://schemas.microsoft.com/office/powerpoint/2010/main" val="419059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88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942" y="440874"/>
            <a:ext cx="7104789" cy="53285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271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1" y="692696"/>
            <a:ext cx="7704856" cy="4961928"/>
          </a:xfrm>
          <a:prstGeom prst="rect">
            <a:avLst/>
          </a:prstGeom>
        </p:spPr>
      </p:pic>
    </p:spTree>
    <p:extLst>
      <p:ext uri="{BB962C8B-B14F-4D97-AF65-F5344CB8AC3E}">
        <p14:creationId xmlns:p14="http://schemas.microsoft.com/office/powerpoint/2010/main" val="2980242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9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584" y="836712"/>
            <a:ext cx="7862510" cy="4386808"/>
          </a:xfrm>
          <a:prstGeom prst="rect">
            <a:avLst/>
          </a:prstGeom>
        </p:spPr>
      </p:pic>
    </p:spTree>
    <p:extLst>
      <p:ext uri="{BB962C8B-B14F-4D97-AF65-F5344CB8AC3E}">
        <p14:creationId xmlns:p14="http://schemas.microsoft.com/office/powerpoint/2010/main" val="88564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tile tx="0" ty="0" sx="80000" sy="80000" flip="xy" algn="ctr"/>
        </a:blipFill>
        <a:effectLst/>
      </p:bgPr>
    </p:bg>
    <p:spTree>
      <p:nvGrpSpPr>
        <p:cNvPr id="1" name=""/>
        <p:cNvGrpSpPr/>
        <p:nvPr/>
      </p:nvGrpSpPr>
      <p:grpSpPr>
        <a:xfrm>
          <a:off x="0" y="0"/>
          <a:ext cx="0" cy="0"/>
          <a:chOff x="0" y="0"/>
          <a:chExt cx="0" cy="0"/>
        </a:xfrm>
      </p:grpSpPr>
      <p:sp>
        <p:nvSpPr>
          <p:cNvPr id="10" name="Oval 9"/>
          <p:cNvSpPr/>
          <p:nvPr/>
        </p:nvSpPr>
        <p:spPr>
          <a:xfrm rot="21029495">
            <a:off x="990600" y="495342"/>
            <a:ext cx="7162800" cy="5219657"/>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4947326"/>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03942" y="91440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6002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7467600" y="590570"/>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758" y="182125"/>
            <a:ext cx="7524484" cy="5846090"/>
          </a:xfrm>
          <a:prstGeom prst="rect">
            <a:avLst/>
          </a:prstGeom>
        </p:spPr>
      </p:pic>
    </p:spTree>
    <p:extLst>
      <p:ext uri="{BB962C8B-B14F-4D97-AF65-F5344CB8AC3E}">
        <p14:creationId xmlns:p14="http://schemas.microsoft.com/office/powerpoint/2010/main" val="3206591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D28E43-FBB4-44FD-86AE-0E853B7C5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224</TotalTime>
  <Words>11876</Words>
  <Application>Microsoft Office PowerPoint</Application>
  <PresentationFormat>On-screen Show (4:3)</PresentationFormat>
  <Paragraphs>595</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Impact</vt:lpstr>
      <vt:lpstr>Badge</vt:lpstr>
      <vt:lpstr>How Small Are Your Heroes?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Small Are Your Heroes</dc:title>
  <dc:creator>Terence Boyle</dc:creator>
  <cp:keywords/>
  <cp:lastModifiedBy>Terence Boyle</cp:lastModifiedBy>
  <cp:revision>8</cp:revision>
  <dcterms:created xsi:type="dcterms:W3CDTF">2017-06-23T09:41:28Z</dcterms:created>
  <dcterms:modified xsi:type="dcterms:W3CDTF">2017-06-24T10:46:46Z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TC019648109991</vt:lpwstr>
  </property>
</Properties>
</file>